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5" r:id="rId4"/>
    <p:sldId id="267" r:id="rId5"/>
    <p:sldId id="266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84E9-8A8A-4F6C-9052-0672FBD06BC3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C4E8-8EBE-4989-8D63-B9B81D97721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84E9-8A8A-4F6C-9052-0672FBD06BC3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C4E8-8EBE-4989-8D63-B9B81D97721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84E9-8A8A-4F6C-9052-0672FBD06BC3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C4E8-8EBE-4989-8D63-B9B81D97721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84E9-8A8A-4F6C-9052-0672FBD06BC3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C4E8-8EBE-4989-8D63-B9B81D97721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84E9-8A8A-4F6C-9052-0672FBD06BC3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C4E8-8EBE-4989-8D63-B9B81D97721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84E9-8A8A-4F6C-9052-0672FBD06BC3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C4E8-8EBE-4989-8D63-B9B81D97721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84E9-8A8A-4F6C-9052-0672FBD06BC3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C4E8-8EBE-4989-8D63-B9B81D97721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84E9-8A8A-4F6C-9052-0672FBD06BC3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C4E8-8EBE-4989-8D63-B9B81D97721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84E9-8A8A-4F6C-9052-0672FBD06BC3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C4E8-8EBE-4989-8D63-B9B81D97721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84E9-8A8A-4F6C-9052-0672FBD06BC3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C4E8-8EBE-4989-8D63-B9B81D97721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84E9-8A8A-4F6C-9052-0672FBD06BC3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6C4E8-8EBE-4989-8D63-B9B81D97721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984E9-8A8A-4F6C-9052-0672FBD06BC3}" type="datetimeFigureOut">
              <a:rPr lang="fr-FR" smtClean="0"/>
              <a:pPr/>
              <a:t>05/11/2019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6C4E8-8EBE-4989-8D63-B9B81D977210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pierre.oliosi@hotmail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>
                <a:solidFill>
                  <a:srgbClr val="FF0000"/>
                </a:solidFill>
              </a:rPr>
              <a:t>PARENT FAIR-PLAY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C:\Users\pierr\Desktop\logo acf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933056"/>
            <a:ext cx="3240360" cy="2160240"/>
          </a:xfrm>
          <a:prstGeom prst="rect">
            <a:avLst/>
          </a:prstGeom>
          <a:noFill/>
        </p:spPr>
      </p:pic>
      <p:pic>
        <p:nvPicPr>
          <p:cNvPr id="1027" name="Picture 3" descr="C:\Users\pierr\Desktop\logo urbsf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692696"/>
            <a:ext cx="2716917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>
                <a:solidFill>
                  <a:srgbClr val="FF0000"/>
                </a:solidFill>
              </a:rPr>
              <a:t>Fair-play=RESPECT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BE" dirty="0" smtClean="0"/>
          </a:p>
          <a:p>
            <a:r>
              <a:rPr lang="fr-BE" dirty="0" smtClean="0"/>
              <a:t>- Respect de </a:t>
            </a:r>
            <a:r>
              <a:rPr lang="fr-BE" b="1" dirty="0" smtClean="0">
                <a:solidFill>
                  <a:srgbClr val="FF0000"/>
                </a:solidFill>
              </a:rPr>
              <a:t>soi</a:t>
            </a:r>
          </a:p>
          <a:p>
            <a:r>
              <a:rPr lang="fr-BE" dirty="0" smtClean="0"/>
              <a:t>- Respect de </a:t>
            </a:r>
            <a:r>
              <a:rPr lang="fr-BE" b="1" dirty="0" smtClean="0">
                <a:solidFill>
                  <a:srgbClr val="FF0000"/>
                </a:solidFill>
              </a:rPr>
              <a:t>l’autre</a:t>
            </a:r>
          </a:p>
          <a:p>
            <a:r>
              <a:rPr lang="fr-BE" dirty="0" smtClean="0"/>
              <a:t>- Respect de</a:t>
            </a:r>
            <a:r>
              <a:rPr lang="fr-BE" b="1" dirty="0" smtClean="0">
                <a:solidFill>
                  <a:srgbClr val="FF0000"/>
                </a:solidFill>
              </a:rPr>
              <a:t> l’adversaire</a:t>
            </a:r>
          </a:p>
          <a:p>
            <a:r>
              <a:rPr lang="fr-BE" dirty="0" smtClean="0"/>
              <a:t>- Respect de </a:t>
            </a:r>
            <a:r>
              <a:rPr lang="fr-BE" b="1" dirty="0" smtClean="0">
                <a:solidFill>
                  <a:srgbClr val="FF0000"/>
                </a:solidFill>
              </a:rPr>
              <a:t>l’arbitre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>
                <a:solidFill>
                  <a:srgbClr val="FF0000"/>
                </a:solidFill>
              </a:rPr>
              <a:t>PARENT FAIR-PLAY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Je suis cool</a:t>
            </a:r>
          </a:p>
          <a:p>
            <a:r>
              <a:rPr lang="fr-BE" dirty="0" smtClean="0"/>
              <a:t>Je suis positif</a:t>
            </a:r>
          </a:p>
          <a:p>
            <a:r>
              <a:rPr lang="fr-BE" dirty="0" smtClean="0"/>
              <a:t>J’observe</a:t>
            </a:r>
          </a:p>
          <a:p>
            <a:r>
              <a:rPr lang="fr-BE" dirty="0" smtClean="0"/>
              <a:t>J’écoute</a:t>
            </a:r>
          </a:p>
          <a:p>
            <a:r>
              <a:rPr lang="fr-BE" dirty="0" smtClean="0"/>
              <a:t>Je reste calme</a:t>
            </a:r>
          </a:p>
          <a:p>
            <a:r>
              <a:rPr lang="fr-BE" dirty="0" smtClean="0"/>
              <a:t>Je tempère</a:t>
            </a:r>
          </a:p>
          <a:p>
            <a:r>
              <a:rPr lang="fr-BE" dirty="0" smtClean="0"/>
              <a:t>Je tourne à la dérision</a:t>
            </a:r>
          </a:p>
          <a:p>
            <a:r>
              <a:rPr lang="fr-BE" dirty="0" smtClean="0"/>
              <a:t>J’informe le </a:t>
            </a:r>
            <a:r>
              <a:rPr lang="fr-BE" smtClean="0"/>
              <a:t>référent fair-play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>
                <a:solidFill>
                  <a:srgbClr val="FF0000"/>
                </a:solidFill>
              </a:rPr>
              <a:t>Parent fair-play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1 représentant par équipe mais postulez nombreux cela n’engage à rien.</a:t>
            </a:r>
          </a:p>
          <a:p>
            <a:r>
              <a:rPr lang="fr-BE" dirty="0" smtClean="0"/>
              <a:t>Aucune contrainte si ce n’est l’affiliation au Club (entièrement gratuite et sans aucun autre engagement).</a:t>
            </a:r>
          </a:p>
          <a:p>
            <a:r>
              <a:rPr lang="fr-BE" dirty="0" smtClean="0"/>
              <a:t>1 </a:t>
            </a:r>
            <a:r>
              <a:rPr lang="fr-BE" smtClean="0"/>
              <a:t>brassard de </a:t>
            </a:r>
            <a:r>
              <a:rPr lang="fr-BE" dirty="0" smtClean="0"/>
              <a:t>couleur orange.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>
                <a:solidFill>
                  <a:srgbClr val="FF0000"/>
                </a:solidFill>
              </a:rPr>
              <a:t>PARENT FAIR-PLAY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Notre référent fair-play </a:t>
            </a:r>
            <a:r>
              <a:rPr lang="fr-BE" smtClean="0"/>
              <a:t>est joignable</a:t>
            </a:r>
            <a:endParaRPr lang="fr-BE" dirty="0" smtClean="0"/>
          </a:p>
          <a:p>
            <a:r>
              <a:rPr lang="fr-BE" dirty="0" smtClean="0"/>
              <a:t>Pierre OLIOSI  </a:t>
            </a:r>
            <a:r>
              <a:rPr lang="fr-BE" dirty="0" smtClean="0">
                <a:hlinkClick r:id="rId2"/>
              </a:rPr>
              <a:t>pierre.oliosi@hotmail.be</a:t>
            </a:r>
            <a:endParaRPr lang="fr-BE" dirty="0" smtClean="0"/>
          </a:p>
          <a:p>
            <a:r>
              <a:rPr lang="fr-BE" dirty="0" smtClean="0"/>
              <a:t>0485/28 27 08</a:t>
            </a:r>
          </a:p>
          <a:p>
            <a:r>
              <a:rPr lang="fr-BE" dirty="0" smtClean="0"/>
              <a:t>Par téléphone du lundi au vendredi de 09h30 à 14h00 et de 17h30 à 20h00.</a:t>
            </a:r>
          </a:p>
          <a:p>
            <a:r>
              <a:rPr lang="fr-BE" dirty="0" smtClean="0"/>
              <a:t>Présent sur les terrains du RCS </a:t>
            </a:r>
            <a:r>
              <a:rPr lang="fr-BE" dirty="0" err="1" smtClean="0"/>
              <a:t>Brainois</a:t>
            </a:r>
            <a:r>
              <a:rPr lang="fr-BE" dirty="0" smtClean="0"/>
              <a:t> le samedi et le dimanche matin.</a:t>
            </a:r>
          </a:p>
          <a:p>
            <a:r>
              <a:rPr lang="fr-BE" dirty="0" smtClean="0"/>
              <a:t>En semaine après 17h30 sur RDV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129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PARENT FAIR-PLAY</vt:lpstr>
      <vt:lpstr>Fair-play=RESPECT</vt:lpstr>
      <vt:lpstr>PARENT FAIR-PLAY</vt:lpstr>
      <vt:lpstr>Parent fair-play</vt:lpstr>
      <vt:lpstr>PARENT FAIR-PLAY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fair-play</dc:title>
  <dc:creator>pierr</dc:creator>
  <cp:lastModifiedBy>Van Hoof Didier</cp:lastModifiedBy>
  <cp:revision>42</cp:revision>
  <dcterms:created xsi:type="dcterms:W3CDTF">2019-09-28T07:56:45Z</dcterms:created>
  <dcterms:modified xsi:type="dcterms:W3CDTF">2019-11-05T10:53:23Z</dcterms:modified>
</cp:coreProperties>
</file>